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4" r:id="rId3"/>
    <p:sldId id="303" r:id="rId4"/>
    <p:sldId id="304" r:id="rId5"/>
    <p:sldId id="306" r:id="rId6"/>
    <p:sldId id="298" r:id="rId7"/>
    <p:sldId id="297" r:id="rId8"/>
    <p:sldId id="299" r:id="rId9"/>
    <p:sldId id="301" r:id="rId10"/>
    <p:sldId id="308" r:id="rId11"/>
    <p:sldId id="300" r:id="rId12"/>
    <p:sldId id="302" r:id="rId13"/>
    <p:sldId id="307" r:id="rId14"/>
    <p:sldId id="305" r:id="rId15"/>
    <p:sldId id="295" r:id="rId16"/>
    <p:sldId id="296" r:id="rId17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>
        <p:scale>
          <a:sx n="108" d="100"/>
          <a:sy n="108" d="100"/>
        </p:scale>
        <p:origin x="-10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3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3/17/2011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tlewar.org/avfs/" TargetMode="External"/><Relationship Id="rId2" Type="http://schemas.openxmlformats.org/officeDocument/2006/relationships/hyperlink" Target="http://avisynt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happy.codeplex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ella.com/dsfm/index.en.htm" TargetMode="External"/><Relationship Id="rId3" Type="http://schemas.openxmlformats.org/officeDocument/2006/relationships/hyperlink" Target="http://x264.nl/" TargetMode="External"/><Relationship Id="rId7" Type="http://schemas.openxmlformats.org/officeDocument/2006/relationships/hyperlink" Target="http://lame.buanzo.com.ar/" TargetMode="External"/><Relationship Id="rId2" Type="http://schemas.openxmlformats.org/officeDocument/2006/relationships/hyperlink" Target="http://ffdshow-tryout.sourceforg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ali.su/mkv/" TargetMode="External"/><Relationship Id="rId5" Type="http://schemas.openxmlformats.org/officeDocument/2006/relationships/hyperlink" Target="http://sourceforge.net/projects/x264vfw/" TargetMode="External"/><Relationship Id="rId4" Type="http://schemas.openxmlformats.org/officeDocument/2006/relationships/hyperlink" Target="http://www.xvid.org/Downloads.15.0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dblaster.com/" TargetMode="External"/><Relationship Id="rId2" Type="http://schemas.openxmlformats.org/officeDocument/2006/relationships/hyperlink" Target="http://www.ws4gl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help.com/" TargetMode="External"/><Relationship Id="rId2" Type="http://schemas.openxmlformats.org/officeDocument/2006/relationships/hyperlink" Target="http://avisynth.org/media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um.doom9.or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notacon.org/" TargetMode="External"/><Relationship Id="rId3" Type="http://schemas.openxmlformats.org/officeDocument/2006/relationships/hyperlink" Target="http://www.louisvilleinfosec.com/" TargetMode="External"/><Relationship Id="rId7" Type="http://schemas.openxmlformats.org/officeDocument/2006/relationships/hyperlink" Target="http://phreaknic.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ck3rcon.org/" TargetMode="External"/><Relationship Id="rId5" Type="http://schemas.openxmlformats.org/officeDocument/2006/relationships/hyperlink" Target="http://www.skydogcon.com/" TargetMode="External"/><Relationship Id="rId4" Type="http://schemas.openxmlformats.org/officeDocument/2006/relationships/hyperlink" Target="http://derbycon.com/" TargetMode="External"/><Relationship Id="rId9" Type="http://schemas.openxmlformats.org/officeDocument/2006/relationships/hyperlink" Target="http://www.outerz0ne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d-podcas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lextreme.com/p/usb-powered-vga-to-composite-s-video-converter-box-1280-1024px-max-26804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dealextreme.com/p/usb-2-0-video-audio-grabber-capture-491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ixounet.free.fr/avidemu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virtualdub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udacity.sourceforge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Recording Hacker Cons: Picture in Picture on the cheap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AVISynth</a:t>
            </a:r>
            <a:r>
              <a:rPr lang="en-US" dirty="0" smtClean="0"/>
              <a:t> and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Avisynth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http://avisynth.org</a:t>
            </a:r>
            <a:endParaRPr lang="en-US" dirty="0"/>
          </a:p>
          <a:p>
            <a:r>
              <a:rPr lang="en-US" dirty="0" err="1"/>
              <a:t>AVISynth</a:t>
            </a:r>
            <a:r>
              <a:rPr lang="en-US" dirty="0"/>
              <a:t> Virtual File System</a:t>
            </a:r>
            <a:br>
              <a:rPr lang="en-US" dirty="0"/>
            </a:br>
            <a:r>
              <a:rPr lang="en-US" dirty="0">
                <a:hlinkClick r:id="rId3"/>
              </a:rPr>
              <a:t>http://www.turtlewar.org/avfs/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BeHappy</a:t>
            </a:r>
            <a:r>
              <a:rPr lang="en-US" dirty="0" smtClean="0"/>
              <a:t> </a:t>
            </a:r>
            <a:r>
              <a:rPr lang="en-US" dirty="0"/>
              <a:t>Plugins</a:t>
            </a:r>
            <a:br>
              <a:rPr lang="en-US" dirty="0"/>
            </a:br>
            <a:r>
              <a:rPr lang="en-US" dirty="0">
                <a:hlinkClick r:id="rId4"/>
              </a:rPr>
              <a:t>http://behappy.codeplex.com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97154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Codecs and Filters</a:t>
            </a:r>
            <a:br>
              <a:rPr lang="en-US" sz="3200" dirty="0" smtClean="0"/>
            </a:br>
            <a:r>
              <a:rPr lang="en-US" sz="2800" dirty="0" smtClean="0"/>
              <a:t>(Install order and version to use is confusing as hell)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000" dirty="0" err="1" smtClean="0"/>
              <a:t>Ffdshow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http://ffdshow-tryout.sourceforge.net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>
                <a:hlinkClick r:id="rId3"/>
              </a:rPr>
              <a:t>http://x264.nl/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XVID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http://www.xvid.org/Downloads.15.0.html</a:t>
            </a:r>
            <a:endParaRPr lang="en-US" sz="2000" dirty="0"/>
          </a:p>
          <a:p>
            <a:r>
              <a:rPr lang="en-US" sz="2000" dirty="0" smtClean="0"/>
              <a:t>Video </a:t>
            </a:r>
            <a:r>
              <a:rPr lang="en-US" sz="2000" dirty="0"/>
              <a:t>for Windows x264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http://sourceforge.net/projects/x264vfw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it-IT" sz="2000" dirty="0" smtClean="0"/>
              <a:t>Haali </a:t>
            </a:r>
            <a:r>
              <a:rPr lang="it-IT" sz="2000" dirty="0"/>
              <a:t>Media Splitter </a:t>
            </a:r>
            <a:r>
              <a:rPr lang="it-IT" sz="2000" dirty="0" smtClean="0"/>
              <a:t>(for working with MP4s)</a:t>
            </a:r>
            <a:br>
              <a:rPr lang="it-IT" sz="2000" dirty="0" smtClean="0"/>
            </a:br>
            <a:r>
              <a:rPr lang="it-IT" sz="2000" dirty="0" smtClean="0">
                <a:hlinkClick r:id="rId6"/>
              </a:rPr>
              <a:t>http</a:t>
            </a:r>
            <a:r>
              <a:rPr lang="it-IT" sz="2000" dirty="0">
                <a:hlinkClick r:id="rId6"/>
              </a:rPr>
              <a:t>://haali.su/mkv</a:t>
            </a:r>
            <a:r>
              <a:rPr lang="it-IT" sz="2000" dirty="0" smtClean="0">
                <a:hlinkClick r:id="rId6"/>
              </a:rPr>
              <a:t>/</a:t>
            </a:r>
            <a:r>
              <a:rPr lang="it-IT" sz="2000" dirty="0" smtClean="0"/>
              <a:t> </a:t>
            </a:r>
            <a:endParaRPr lang="it-IT" sz="2000" dirty="0" smtClean="0"/>
          </a:p>
          <a:p>
            <a:r>
              <a:rPr lang="en-US" sz="2000" dirty="0"/>
              <a:t>Lame</a:t>
            </a:r>
            <a:br>
              <a:rPr lang="en-US" sz="2000" dirty="0"/>
            </a:br>
            <a:r>
              <a:rPr lang="en-US" sz="2000" dirty="0">
                <a:hlinkClick r:id="rId7"/>
              </a:rPr>
              <a:t>http://lame.buanzo.com.ar/</a:t>
            </a:r>
            <a:r>
              <a:rPr lang="en-US" sz="2000" dirty="0"/>
              <a:t> </a:t>
            </a:r>
            <a:endParaRPr lang="it-IT" sz="2000" dirty="0" smtClean="0"/>
          </a:p>
          <a:p>
            <a:r>
              <a:rPr lang="en-US" sz="2000" dirty="0" err="1" smtClean="0"/>
              <a:t>DSFMgr</a:t>
            </a:r>
            <a:r>
              <a:rPr lang="en-US" sz="2000" dirty="0" smtClean="0"/>
              <a:t> (remove filters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www.softella.com/dsfm/index.en.htm</a:t>
            </a:r>
            <a:r>
              <a:rPr lang="en-US" sz="2000" dirty="0" smtClean="0"/>
              <a:t> </a:t>
            </a:r>
          </a:p>
          <a:p>
            <a:r>
              <a:rPr lang="en-US" sz="2000" b="1" u="sng" dirty="0" smtClean="0"/>
              <a:t>K-lite </a:t>
            </a:r>
            <a:r>
              <a:rPr lang="en-US" sz="2000" b="1" u="sng" dirty="0" smtClean="0"/>
              <a:t>should be avoided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9030093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 </a:t>
            </a:r>
            <a:r>
              <a:rPr lang="en-US" smtClean="0"/>
              <a:t>Demo Time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447800"/>
            <a:ext cx="89916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livevid</a:t>
            </a:r>
            <a:r>
              <a:rPr lang="en-US" sz="1200" dirty="0">
                <a:solidFill>
                  <a:schemeClr val="bg1"/>
                </a:solidFill>
              </a:rPr>
              <a:t> = </a:t>
            </a:r>
            <a:r>
              <a:rPr lang="en-US" sz="1200" dirty="0" err="1">
                <a:solidFill>
                  <a:schemeClr val="bg1"/>
                </a:solidFill>
              </a:rPr>
              <a:t>DirectShowSource</a:t>
            </a:r>
            <a:r>
              <a:rPr lang="en-US" sz="1200" dirty="0">
                <a:solidFill>
                  <a:schemeClr val="bg1"/>
                </a:solidFill>
              </a:rPr>
              <a:t>("big1.avi", fps=25, 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=true).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(25).ConvertToRGB24().</a:t>
            </a:r>
            <a:r>
              <a:rPr lang="en-US" sz="1200" dirty="0" err="1">
                <a:solidFill>
                  <a:schemeClr val="bg1"/>
                </a:solidFill>
              </a:rPr>
              <a:t>LanczosResize</a:t>
            </a:r>
            <a:r>
              <a:rPr lang="en-US" sz="1200" dirty="0">
                <a:solidFill>
                  <a:schemeClr val="bg1"/>
                </a:solidFill>
              </a:rPr>
              <a:t>(320,240).Trim(50,0,false)</a:t>
            </a:r>
          </a:p>
          <a:p>
            <a:r>
              <a:rPr lang="en-US" sz="1200" dirty="0">
                <a:solidFill>
                  <a:schemeClr val="bg1"/>
                </a:solidFill>
              </a:rPr>
              <a:t>#The line tells the script what to use for the large section of the video where I put the slide show/what was being projected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v1 = </a:t>
            </a:r>
            <a:r>
              <a:rPr lang="en-US" sz="1200" dirty="0" err="1">
                <a:solidFill>
                  <a:schemeClr val="bg1"/>
                </a:solidFill>
              </a:rPr>
              <a:t>DirectShowSource</a:t>
            </a:r>
            <a:r>
              <a:rPr lang="en-US" sz="1200" dirty="0">
                <a:solidFill>
                  <a:schemeClr val="bg1"/>
                </a:solidFill>
              </a:rPr>
              <a:t>("sniffers1.wmv", fps=25, 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=true, audio=false).ConvertToRGB24().</a:t>
            </a:r>
            <a:r>
              <a:rPr lang="en-US" sz="1200" dirty="0" err="1">
                <a:solidFill>
                  <a:schemeClr val="bg1"/>
                </a:solidFill>
              </a:rPr>
              <a:t>LanczosResize</a:t>
            </a:r>
            <a:r>
              <a:rPr lang="en-US" sz="1200" dirty="0">
                <a:solidFill>
                  <a:schemeClr val="bg1"/>
                </a:solidFill>
              </a:rPr>
              <a:t>(640,480).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(25).Trim(0,0,false)</a:t>
            </a:r>
          </a:p>
          <a:p>
            <a:r>
              <a:rPr lang="en-US" sz="1200" dirty="0">
                <a:solidFill>
                  <a:schemeClr val="bg1"/>
                </a:solidFill>
              </a:rPr>
              <a:t>b1 = </a:t>
            </a:r>
            <a:r>
              <a:rPr lang="en-US" sz="1200" dirty="0" err="1">
                <a:solidFill>
                  <a:schemeClr val="bg1"/>
                </a:solidFill>
              </a:rPr>
              <a:t>ImageSource</a:t>
            </a:r>
            <a:r>
              <a:rPr lang="en-US" sz="1200" dirty="0">
                <a:solidFill>
                  <a:schemeClr val="bg1"/>
                </a:solidFill>
              </a:rPr>
              <a:t>("x.</a:t>
            </a:r>
            <a:r>
              <a:rPr lang="en-US" sz="1200" dirty="0" err="1">
                <a:solidFill>
                  <a:schemeClr val="bg1"/>
                </a:solidFill>
              </a:rPr>
              <a:t>png</a:t>
            </a:r>
            <a:r>
              <a:rPr lang="en-US" sz="1200" dirty="0">
                <a:solidFill>
                  <a:schemeClr val="bg1"/>
                </a:solidFill>
              </a:rPr>
              <a:t>",</a:t>
            </a:r>
            <a:r>
              <a:rPr lang="en-US" sz="1200" dirty="0" err="1">
                <a:solidFill>
                  <a:schemeClr val="bg1"/>
                </a:solidFill>
              </a:rPr>
              <a:t>pixel_type</a:t>
            </a:r>
            <a:r>
              <a:rPr lang="en-US" sz="1200" dirty="0">
                <a:solidFill>
                  <a:schemeClr val="bg1"/>
                </a:solidFill>
              </a:rPr>
              <a:t>="RGB24", start = 0, end = 24).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(25).Loop(613,0,24)</a:t>
            </a:r>
          </a:p>
          <a:p>
            <a:r>
              <a:rPr lang="en-US" sz="1200" dirty="0">
                <a:solidFill>
                  <a:schemeClr val="bg1"/>
                </a:solidFill>
              </a:rPr>
              <a:t>v2 = </a:t>
            </a:r>
            <a:r>
              <a:rPr lang="en-US" sz="1200" dirty="0" err="1">
                <a:solidFill>
                  <a:schemeClr val="bg1"/>
                </a:solidFill>
              </a:rPr>
              <a:t>DirectShowSource</a:t>
            </a:r>
            <a:r>
              <a:rPr lang="en-US" sz="1200" dirty="0">
                <a:solidFill>
                  <a:schemeClr val="bg1"/>
                </a:solidFill>
              </a:rPr>
              <a:t>("sniffers3.wmv", fps=25, 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=true, audio=false).ConvertToRGB24().</a:t>
            </a:r>
            <a:r>
              <a:rPr lang="en-US" sz="1200" dirty="0" err="1">
                <a:solidFill>
                  <a:schemeClr val="bg1"/>
                </a:solidFill>
              </a:rPr>
              <a:t>LanczosResize</a:t>
            </a:r>
            <a:r>
              <a:rPr lang="en-US" sz="1200" dirty="0">
                <a:solidFill>
                  <a:schemeClr val="bg1"/>
                </a:solidFill>
              </a:rPr>
              <a:t>(640,480).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(25).Trim(0,0,false)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slides = </a:t>
            </a:r>
            <a:r>
              <a:rPr lang="en-US" sz="1200" dirty="0" err="1">
                <a:solidFill>
                  <a:schemeClr val="bg1"/>
                </a:solidFill>
              </a:rPr>
              <a:t>UnalignedSplice</a:t>
            </a:r>
            <a:r>
              <a:rPr lang="en-US" sz="1200" dirty="0">
                <a:solidFill>
                  <a:schemeClr val="bg1"/>
                </a:solidFill>
              </a:rPr>
              <a:t>(v1,b1,v2)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#slides = </a:t>
            </a:r>
            <a:r>
              <a:rPr lang="en-US" sz="1200" dirty="0" err="1">
                <a:solidFill>
                  <a:schemeClr val="bg1"/>
                </a:solidFill>
              </a:rPr>
              <a:t>DirectShowSource</a:t>
            </a:r>
            <a:r>
              <a:rPr lang="en-US" sz="1200" dirty="0">
                <a:solidFill>
                  <a:schemeClr val="bg1"/>
                </a:solidFill>
              </a:rPr>
              <a:t>("sniffers1.wmv", fps=25, 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=true, audio=false).ConvertToRGB24().</a:t>
            </a:r>
            <a:r>
              <a:rPr lang="en-US" sz="1200" dirty="0" err="1">
                <a:solidFill>
                  <a:schemeClr val="bg1"/>
                </a:solidFill>
              </a:rPr>
              <a:t>LanczosResize</a:t>
            </a:r>
            <a:r>
              <a:rPr lang="en-US" sz="1200" dirty="0">
                <a:solidFill>
                  <a:schemeClr val="bg1"/>
                </a:solidFill>
              </a:rPr>
              <a:t>(640,480).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(25).Trim(0,0,false)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corner = </a:t>
            </a:r>
            <a:r>
              <a:rPr lang="en-US" sz="1200" dirty="0" err="1">
                <a:solidFill>
                  <a:schemeClr val="bg1"/>
                </a:solidFill>
              </a:rPr>
              <a:t>ImageSource</a:t>
            </a:r>
            <a:r>
              <a:rPr lang="en-US" sz="1200" dirty="0">
                <a:solidFill>
                  <a:schemeClr val="bg1"/>
                </a:solidFill>
              </a:rPr>
              <a:t>("corner2.png",pixel_type="RGB24").</a:t>
            </a:r>
            <a:r>
              <a:rPr lang="en-US" sz="1200" dirty="0" err="1">
                <a:solidFill>
                  <a:schemeClr val="bg1"/>
                </a:solidFill>
              </a:rPr>
              <a:t>ConvertFPS</a:t>
            </a:r>
            <a:r>
              <a:rPr lang="en-US" sz="1200" dirty="0">
                <a:solidFill>
                  <a:schemeClr val="bg1"/>
                </a:solidFill>
              </a:rPr>
              <a:t>(25)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#Now to add all the file together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livepluscorner</a:t>
            </a:r>
            <a:r>
              <a:rPr lang="en-US" sz="1200" dirty="0">
                <a:solidFill>
                  <a:schemeClr val="bg1"/>
                </a:solidFill>
              </a:rPr>
              <a:t> = </a:t>
            </a:r>
            <a:r>
              <a:rPr lang="en-US" sz="1200" dirty="0" err="1">
                <a:solidFill>
                  <a:schemeClr val="bg1"/>
                </a:solidFill>
              </a:rPr>
              <a:t>StackVertical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err="1">
                <a:solidFill>
                  <a:schemeClr val="bg1"/>
                </a:solidFill>
              </a:rPr>
              <a:t>livevid,corner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StackHorizontal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err="1">
                <a:solidFill>
                  <a:schemeClr val="bg1"/>
                </a:solidFill>
              </a:rPr>
              <a:t>slides,livepluscorner</a:t>
            </a:r>
            <a:r>
              <a:rPr lang="en-US" sz="1200" dirty="0">
                <a:solidFill>
                  <a:schemeClr val="bg1"/>
                </a:solidFill>
              </a:rPr>
              <a:t>).</a:t>
            </a:r>
            <a:r>
              <a:rPr lang="en-US" sz="1200" dirty="0" err="1">
                <a:solidFill>
                  <a:schemeClr val="bg1"/>
                </a:solidFill>
              </a:rPr>
              <a:t>AudioDub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en-US" sz="1200" dirty="0" err="1">
                <a:solidFill>
                  <a:schemeClr val="bg1"/>
                </a:solidFill>
              </a:rPr>
              <a:t>livevid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049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composite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www.ws4gl.org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vidblaster.com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02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AVISynth</a:t>
            </a:r>
            <a:r>
              <a:rPr lang="en-US" dirty="0" smtClean="0"/>
              <a:t> </a:t>
            </a:r>
            <a:r>
              <a:rPr lang="en-US" dirty="0"/>
              <a:t>Wiki</a:t>
            </a:r>
            <a:br>
              <a:rPr lang="en-US" dirty="0"/>
            </a:br>
            <a:r>
              <a:rPr lang="en-US" dirty="0">
                <a:hlinkClick r:id="rId2"/>
              </a:rPr>
              <a:t>http://avisynth.org/mediawiki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Video Help (great for tools and forums)</a:t>
            </a:r>
            <a:br>
              <a:rPr lang="en-US" dirty="0" smtClean="0"/>
            </a:br>
            <a:r>
              <a:rPr lang="en-US" dirty="0">
                <a:hlinkClick r:id="rId3"/>
              </a:rPr>
              <a:t>http://www.videohelp.com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Doom </a:t>
            </a:r>
            <a:r>
              <a:rPr lang="en-US" dirty="0" smtClean="0"/>
              <a:t>9 Forums</a:t>
            </a:r>
            <a:r>
              <a:rPr lang="en-US"/>
              <a:t/>
            </a:r>
            <a:br>
              <a:rPr lang="en-US"/>
            </a:br>
            <a:r>
              <a:rPr lang="en-US">
                <a:hlinkClick r:id="rId4"/>
              </a:rPr>
              <a:t>http://forum.doom9.org</a:t>
            </a:r>
            <a:r>
              <a:rPr lang="en-US" smtClean="0">
                <a:hlinkClick r:id="rId4"/>
              </a:rPr>
              <a:t>/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070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Louisville Infosec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http://www.louisvilleinfosec.com/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err="1" smtClean="0"/>
              <a:t>DerbyCon</a:t>
            </a:r>
            <a:r>
              <a:rPr lang="en-US" sz="2400" dirty="0" smtClean="0"/>
              <a:t> 2011, Louisville </a:t>
            </a:r>
            <a:r>
              <a:rPr lang="en-US" sz="2400" dirty="0" err="1" smtClean="0"/>
              <a:t>Ky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http://derbycon.com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r>
              <a:rPr lang="en-US" sz="2400" dirty="0" err="1" smtClean="0"/>
              <a:t>Skydogcon</a:t>
            </a:r>
            <a:r>
              <a:rPr lang="en-US" sz="2400" dirty="0" smtClean="0"/>
              <a:t>/Hack3rcon/</a:t>
            </a:r>
            <a:r>
              <a:rPr lang="en-US" sz="2400" dirty="0" err="1" smtClean="0"/>
              <a:t>Phreaknic</a:t>
            </a:r>
            <a:r>
              <a:rPr lang="en-US" sz="2400" dirty="0" smtClean="0"/>
              <a:t>/</a:t>
            </a:r>
            <a:r>
              <a:rPr lang="en-US" sz="2400" dirty="0" err="1" smtClean="0"/>
              <a:t>Notacon</a:t>
            </a:r>
            <a:r>
              <a:rPr lang="en-US" sz="2400" dirty="0" smtClean="0"/>
              <a:t>/Outerz0ne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://www.skydogcon.com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>
                <a:hlinkClick r:id="rId6"/>
              </a:rPr>
              <a:t>http://www.hack3rcon.org/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7"/>
              </a:rPr>
              <a:t>http://phreaknic.info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sz="2400" dirty="0" smtClean="0">
                <a:hlinkClick r:id="rId8"/>
              </a:rPr>
              <a:t>http://notacon.org/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9"/>
              </a:rPr>
              <a:t>http://www.outerz0ne.org/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339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ir</a:t>
            </a:r>
            <a:r>
              <a:rPr lang="en-US" dirty="0" smtClean="0"/>
              <a:t>)Regular on the </a:t>
            </a:r>
            <a:r>
              <a:rPr lang="en-US" dirty="0" err="1" smtClean="0"/>
              <a:t>ISDPodcast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http://www.isd-podcast.com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881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do I make these?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06592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446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400" dirty="0"/>
              <a:t>Laptop</a:t>
            </a:r>
          </a:p>
          <a:p>
            <a:r>
              <a:rPr lang="en-US" sz="2400" dirty="0"/>
              <a:t>Video Camera</a:t>
            </a:r>
            <a:br>
              <a:rPr lang="en-US" sz="2400" dirty="0"/>
            </a:br>
            <a:r>
              <a:rPr lang="en-US" sz="2400" dirty="0"/>
              <a:t>USB Video Capture Device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www.dealextreme.com/p/usb-2-0-video-audio-grabber-capture-49146</a:t>
            </a:r>
            <a:r>
              <a:rPr lang="en-US" sz="2400" dirty="0" smtClean="0"/>
              <a:t>   </a:t>
            </a:r>
            <a:endParaRPr lang="en-US" sz="2400" dirty="0"/>
          </a:p>
          <a:p>
            <a:r>
              <a:rPr lang="en-US" sz="2400" dirty="0"/>
              <a:t>VGA to S-Video converter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www.dealextreme.com/p/usb-powered-vga-to-composite-s-video-converter-box-1280-1024px-max-26804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SanDisk </a:t>
            </a:r>
            <a:r>
              <a:rPr lang="en-US" sz="2400" dirty="0" smtClean="0"/>
              <a:t>V-Mate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920231"/>
            <a:ext cx="3143689" cy="3143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92076"/>
            <a:ext cx="1333686" cy="1333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" y="5334000"/>
            <a:ext cx="1333686" cy="1333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48200"/>
            <a:ext cx="2914982" cy="11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0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Setups</a:t>
            </a:r>
            <a:endParaRPr lang="en-US" dirty="0"/>
          </a:p>
        </p:txBody>
      </p:sp>
      <p:pic>
        <p:nvPicPr>
          <p:cNvPr id="1026" name="Picture 2" descr="C:\Users\adrian\AppData\Local\Microsoft\Windows\Temporary Internet Files\Content.IE5\TK134V50\MC9004338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98" y="21599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rian\AppData\Local\Microsoft\Windows\Temporary Internet Files\Content.IE5\ACJ0NFSS\MC90043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2897"/>
            <a:ext cx="1447572" cy="14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rian\AppData\Local\Microsoft\Windows\Temporary Internet Files\Content.IE5\ACJ0NFSS\MC90043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1447572" cy="14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408" y="2769549"/>
            <a:ext cx="1474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Presenter’s Laptop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876800"/>
            <a:ext cx="838200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VGA to </a:t>
            </a:r>
            <a:br>
              <a:rPr lang="en-US" sz="800" dirty="0" smtClean="0"/>
            </a:br>
            <a:r>
              <a:rPr lang="en-US" sz="800" dirty="0" smtClean="0"/>
              <a:t>S-Video</a:t>
            </a:r>
            <a:endParaRPr lang="en-US" sz="800" dirty="0"/>
          </a:p>
        </p:txBody>
      </p:sp>
      <p:sp>
        <p:nvSpPr>
          <p:cNvPr id="10" name="Rounded Rectangle 9"/>
          <p:cNvSpPr/>
          <p:nvPr/>
        </p:nvSpPr>
        <p:spPr>
          <a:xfrm>
            <a:off x="908196" y="5625552"/>
            <a:ext cx="838200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USB Video Capture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06345" y="2067616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Live Capture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45304" y="4599801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Capture Laptop</a:t>
            </a:r>
            <a:endParaRPr lang="en-US" sz="1200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323852" y="4400549"/>
            <a:ext cx="761997" cy="190501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5" idx="2"/>
            <a:endCxn id="10" idx="0"/>
          </p:cNvCxnSpPr>
          <p:nvPr/>
        </p:nvCxnSpPr>
        <p:spPr>
          <a:xfrm rot="16200000" flipH="1">
            <a:off x="841722" y="5139978"/>
            <a:ext cx="443952" cy="527196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3"/>
          </p:cNvCxnSpPr>
          <p:nvPr/>
        </p:nvCxnSpPr>
        <p:spPr>
          <a:xfrm>
            <a:off x="1746396" y="5777952"/>
            <a:ext cx="463404" cy="12700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adrian\AppData\Local\Microsoft\Windows\Temporary Internet Files\Content.IE5\TK134V50\MC9004338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4" y="28928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rian\AppData\Local\Microsoft\Windows\Temporary Internet Files\Content.IE5\ACJ0NFSS\MC9004315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02" y="2827095"/>
            <a:ext cx="1447572" cy="14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74110" y="2703747"/>
            <a:ext cx="1474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Presenter’s Laptop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4803702" y="4810998"/>
            <a:ext cx="838200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VGA to </a:t>
            </a:r>
            <a:br>
              <a:rPr lang="en-US" sz="800" dirty="0" smtClean="0"/>
            </a:br>
            <a:r>
              <a:rPr lang="en-US" sz="800" dirty="0" smtClean="0"/>
              <a:t>Composite</a:t>
            </a:r>
            <a:endParaRPr lang="en-US" sz="800" dirty="0"/>
          </a:p>
        </p:txBody>
      </p:sp>
      <p:sp>
        <p:nvSpPr>
          <p:cNvPr id="30" name="Rounded Rectangle 29"/>
          <p:cNvSpPr/>
          <p:nvPr/>
        </p:nvSpPr>
        <p:spPr>
          <a:xfrm>
            <a:off x="5330898" y="5559750"/>
            <a:ext cx="838200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V-Mate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5996375" y="1975283"/>
            <a:ext cx="163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Skydog’s</a:t>
            </a:r>
            <a:r>
              <a:rPr lang="en-US" b="1" dirty="0" smtClean="0"/>
              <a:t> Rig</a:t>
            </a:r>
            <a:endParaRPr lang="en-US" b="1" dirty="0"/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4746554" y="4334747"/>
            <a:ext cx="761997" cy="190501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9" idx="2"/>
            <a:endCxn id="30" idx="0"/>
          </p:cNvCxnSpPr>
          <p:nvPr/>
        </p:nvCxnSpPr>
        <p:spPr>
          <a:xfrm rot="16200000" flipH="1">
            <a:off x="5264424" y="5074176"/>
            <a:ext cx="443952" cy="527196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744341" y="5559750"/>
            <a:ext cx="838200" cy="304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V-Mate</a:t>
            </a:r>
            <a:endParaRPr lang="en-US" sz="800" dirty="0"/>
          </a:p>
        </p:txBody>
      </p:sp>
      <p:cxnSp>
        <p:nvCxnSpPr>
          <p:cNvPr id="37" name="Elbow Connector 36"/>
          <p:cNvCxnSpPr>
            <a:endCxn id="36" idx="0"/>
          </p:cNvCxnSpPr>
          <p:nvPr/>
        </p:nvCxnSpPr>
        <p:spPr>
          <a:xfrm rot="5400000">
            <a:off x="6539543" y="4433899"/>
            <a:ext cx="1749750" cy="501953"/>
          </a:xfrm>
          <a:prstGeom prst="bentConnector3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71123" y="2754397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Live Capture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51408" y="2021449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Irongeek’s</a:t>
            </a:r>
            <a:r>
              <a:rPr lang="en-US" b="1" dirty="0" smtClean="0"/>
              <a:t> Rig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5912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/>
      <p:bldP spid="12" grpId="0"/>
      <p:bldP spid="28" grpId="0"/>
      <p:bldP spid="29" grpId="0" animBg="1"/>
      <p:bldP spid="30" grpId="0" animBg="1"/>
      <p:bldP spid="31" grpId="0"/>
      <p:bldP spid="36" grpId="0" animBg="1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Media Encoder x64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Download: Google </a:t>
            </a:r>
            <a:r>
              <a:rPr lang="en-US" dirty="0" smtClean="0"/>
              <a:t>for it. It’s been replaced on Microsoft’s site </a:t>
            </a:r>
            <a:r>
              <a:rPr lang="en-US" dirty="0"/>
              <a:t>with Expression </a:t>
            </a:r>
            <a:r>
              <a:rPr lang="en-US" dirty="0" smtClean="0"/>
              <a:t>Encoder.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486400" cy="393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12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AVIDemux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://fixounet.free.fr/avidemux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5267325" cy="38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535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VirtualDub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http://www.virtualdub.org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209800"/>
            <a:ext cx="65817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22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audacity.sourceforge.net/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 download LAME and </a:t>
            </a:r>
            <a:r>
              <a:rPr lang="en-US" dirty="0" err="1" smtClean="0"/>
              <a:t>FFMpeg</a:t>
            </a:r>
            <a:r>
              <a:rPr lang="en-US" dirty="0" smtClean="0"/>
              <a:t> while at the site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233246"/>
            <a:ext cx="4867275" cy="409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65982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</Words>
  <Application>Microsoft Office PowerPoint</Application>
  <PresentationFormat>On-screen Show (4:3)</PresentationFormat>
  <Paragraphs>86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Recording Hacker Cons: Picture in Picture on the cheap</vt:lpstr>
      <vt:lpstr>About Adrian</vt:lpstr>
      <vt:lpstr>So, how do I make these?</vt:lpstr>
      <vt:lpstr>Hardware</vt:lpstr>
      <vt:lpstr>Setups</vt:lpstr>
      <vt:lpstr>Windows Media Encoder x64 Edition</vt:lpstr>
      <vt:lpstr>AVIDemux</vt:lpstr>
      <vt:lpstr>VirtualDub</vt:lpstr>
      <vt:lpstr>Audacity</vt:lpstr>
      <vt:lpstr>AVISynth and Accessories</vt:lpstr>
      <vt:lpstr>Codecs and Filters (Install order and version to use is confusing as hell)</vt:lpstr>
      <vt:lpstr>Stop! Demo Time!</vt:lpstr>
      <vt:lpstr>Future work</vt:lpstr>
      <vt:lpstr>More Useful Sites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2009-11-25T03:45:22Z</dcterms:created>
  <dcterms:modified xsi:type="dcterms:W3CDTF">2011-03-17T19:38:46Z</dcterms:modified>
</cp:coreProperties>
</file>